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0" r:id="rId7"/>
    <p:sldId id="269" r:id="rId8"/>
    <p:sldId id="268" r:id="rId9"/>
    <p:sldId id="263" r:id="rId10"/>
    <p:sldId id="267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1" autoAdjust="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81128"/>
            <a:ext cx="65532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Уральский государственный университет путей сообщения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4705" y="3140968"/>
            <a:ext cx="6629400" cy="1440159"/>
          </a:xfrm>
        </p:spPr>
        <p:txBody>
          <a:bodyPr/>
          <a:lstStyle/>
          <a:p>
            <a:r>
              <a:rPr lang="ru-RU" dirty="0" smtClean="0"/>
              <a:t>ДРЕСС-КОД </a:t>
            </a:r>
            <a:r>
              <a:rPr lang="ru-RU" sz="3600" dirty="0" smtClean="0"/>
              <a:t>ОБУЧАЮЩИХСЯ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999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40466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Рекомендуемый </a:t>
            </a:r>
            <a:r>
              <a:rPr lang="ru-RU" dirty="0" err="1" smtClean="0"/>
              <a:t>дресс</a:t>
            </a:r>
            <a:r>
              <a:rPr lang="ru-RU" dirty="0" smtClean="0"/>
              <a:t>-код</a:t>
            </a:r>
            <a:endParaRPr lang="ru-RU" dirty="0"/>
          </a:p>
        </p:txBody>
      </p:sp>
      <p:pic>
        <p:nvPicPr>
          <p:cNvPr id="8195" name="Picture 3" descr="C:\Users\MSobyanina\Desktop\stil-kehzhu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27" y="1700808"/>
            <a:ext cx="8179706" cy="460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36" y="5878263"/>
            <a:ext cx="1810170" cy="81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276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Рекомендуемый </a:t>
            </a:r>
            <a:r>
              <a:rPr lang="ru-RU" dirty="0" err="1" smtClean="0"/>
              <a:t>дресс</a:t>
            </a:r>
            <a:r>
              <a:rPr lang="ru-RU" dirty="0" smtClean="0"/>
              <a:t>-код</a:t>
            </a:r>
            <a:endParaRPr lang="ru-RU" dirty="0"/>
          </a:p>
        </p:txBody>
      </p:sp>
      <p:pic>
        <p:nvPicPr>
          <p:cNvPr id="4098" name="Picture 2" descr="C:\Users\MSobyanina\Desktop\Dress-kod-v-nashey-zhiz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58793"/>
            <a:ext cx="7782393" cy="452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36" y="5878263"/>
            <a:ext cx="1810170" cy="81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445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404664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500" kern="1200" cap="all" baseline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Рекомендуемый </a:t>
            </a:r>
            <a:r>
              <a:rPr lang="ru-RU" dirty="0" err="1" smtClean="0"/>
              <a:t>дресс</a:t>
            </a:r>
            <a:r>
              <a:rPr lang="ru-RU" dirty="0" smtClean="0"/>
              <a:t>-код</a:t>
            </a:r>
            <a:endParaRPr lang="ru-RU" dirty="0"/>
          </a:p>
        </p:txBody>
      </p:sp>
      <p:pic>
        <p:nvPicPr>
          <p:cNvPr id="5122" name="Picture 2" descr="C:\Users\MSobyanina\Desktop\28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78" y="1800941"/>
            <a:ext cx="7972640" cy="448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36" y="5878263"/>
            <a:ext cx="1810170" cy="81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56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200399"/>
            <a:ext cx="7776864" cy="1295401"/>
          </a:xfrm>
        </p:spPr>
        <p:txBody>
          <a:bodyPr/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68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260648"/>
            <a:ext cx="8496300" cy="5400599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800" b="1" dirty="0" err="1" smtClean="0"/>
              <a:t>Дресс</a:t>
            </a:r>
            <a:r>
              <a:rPr lang="ru-RU" sz="2800" b="1" dirty="0" smtClean="0"/>
              <a:t>-код</a:t>
            </a:r>
            <a:r>
              <a:rPr lang="ru-RU" sz="2800" dirty="0" smtClean="0"/>
              <a:t> – форма </a:t>
            </a:r>
            <a:r>
              <a:rPr lang="ru-RU" sz="2800" dirty="0"/>
              <a:t>одежды, требуемая при посещении учебных и культурно-массовых мероприятий в УрГУПС.</a:t>
            </a:r>
          </a:p>
          <a:p>
            <a:pPr marL="114300" indent="0" algn="just">
              <a:buNone/>
            </a:pPr>
            <a:endParaRPr lang="ru-RU" sz="1050" dirty="0" smtClean="0"/>
          </a:p>
          <a:p>
            <a:pPr marL="114300" indent="0" algn="just">
              <a:buNone/>
            </a:pPr>
            <a:r>
              <a:rPr lang="ru-RU" sz="2700" dirty="0" smtClean="0"/>
              <a:t>Обучающимся, нарушившим </a:t>
            </a:r>
            <a:r>
              <a:rPr lang="ru-RU" sz="2700" dirty="0" err="1" smtClean="0"/>
              <a:t>дресс</a:t>
            </a:r>
            <a:r>
              <a:rPr lang="ru-RU" sz="2700" dirty="0" smtClean="0"/>
              <a:t>-код, сотрудники отдела охраны и преподаватели вуза имеют право сделать устное замечание, при систематическом нарушении может быть применено дисциплинарное взыскание в виде составления акта о нарушении правил внутреннего распорядка.</a:t>
            </a:r>
          </a:p>
          <a:p>
            <a:pPr marL="114300" indent="0" algn="just">
              <a:buNone/>
            </a:pPr>
            <a:r>
              <a:rPr lang="ru-RU" sz="2700" dirty="0"/>
              <a:t>О</a:t>
            </a:r>
            <a:r>
              <a:rPr lang="ru-RU" sz="2700" dirty="0" smtClean="0"/>
              <a:t>тдел охраны имеет право не пустить обучающихся, нарушивших дресс-код вуза.</a:t>
            </a:r>
            <a:endParaRPr lang="ru-RU" sz="27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36" y="5878263"/>
            <a:ext cx="1810170" cy="81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3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36" y="5878263"/>
            <a:ext cx="1810170" cy="81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Запрещающие правила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44008" y="1825679"/>
            <a:ext cx="4176464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800" dirty="0" smtClean="0"/>
              <a:t>На одежде не должно быть нашивок с экстремистскими слоганами или провоцирующими межнациональную рознь, а так же </a:t>
            </a:r>
            <a:r>
              <a:rPr lang="ru-RU" sz="2800" dirty="0" smtClean="0"/>
              <a:t>с </a:t>
            </a:r>
            <a:r>
              <a:rPr lang="ru-RU" sz="2800" dirty="0" smtClean="0"/>
              <a:t>нецензурной бранью.</a:t>
            </a:r>
            <a:endParaRPr lang="ru-RU" sz="2800" dirty="0"/>
          </a:p>
        </p:txBody>
      </p:sp>
      <p:pic>
        <p:nvPicPr>
          <p:cNvPr id="7171" name="Picture 3" descr="C:\Users\MSobyanina\Desktop\29169098.d5vvrdc1yf-330x49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9" b="5917"/>
          <a:stretch/>
        </p:blipFill>
        <p:spPr bwMode="auto">
          <a:xfrm>
            <a:off x="287994" y="1698817"/>
            <a:ext cx="2578188" cy="340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Sobyanina\Desktop\1384a0f60de115678a35e7887dd62fe9a4e72b88-500x9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1" b="8946"/>
          <a:stretch/>
        </p:blipFill>
        <p:spPr bwMode="auto">
          <a:xfrm>
            <a:off x="2555777" y="3089597"/>
            <a:ext cx="2337106" cy="345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Sobyanina\Desktop\thumb-up--v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30" y="2708920"/>
            <a:ext cx="1210172" cy="12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4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36" y="5878263"/>
            <a:ext cx="1810170" cy="81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4355976" y="1898461"/>
            <a:ext cx="4464496" cy="479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800" dirty="0"/>
              <a:t>Спортивные костюмы (полностью: штаны, </a:t>
            </a:r>
            <a:r>
              <a:rPr lang="ru-RU" sz="2800" dirty="0" smtClean="0"/>
              <a:t>толстовка, кроссовки</a:t>
            </a:r>
            <a:r>
              <a:rPr lang="ru-RU" sz="2800" dirty="0"/>
              <a:t>). </a:t>
            </a: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За </a:t>
            </a:r>
            <a:r>
              <a:rPr lang="ru-RU" sz="2800" dirty="0"/>
              <a:t>исключением занятия физкультуры в расписании и </a:t>
            </a:r>
            <a:r>
              <a:rPr lang="ru-RU" sz="2800" dirty="0" smtClean="0"/>
              <a:t>спортивно-массовых </a:t>
            </a:r>
            <a:r>
              <a:rPr lang="ru-RU" sz="2800" dirty="0"/>
              <a:t>мероприятий. </a:t>
            </a:r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Запрещающие правила</a:t>
            </a:r>
            <a:endParaRPr lang="ru-RU" dirty="0"/>
          </a:p>
        </p:txBody>
      </p:sp>
      <p:pic>
        <p:nvPicPr>
          <p:cNvPr id="2050" name="Picture 2" descr="C:\Users\MSobyanina\Desktop\NI464EMFLCK7_9273881_1_v1_2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18579"/>
          <a:stretch/>
        </p:blipFill>
        <p:spPr bwMode="auto">
          <a:xfrm>
            <a:off x="265130" y="1898461"/>
            <a:ext cx="1840523" cy="438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Sobyanina\Desktop\myt-tracksui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32" r="30896"/>
          <a:stretch/>
        </p:blipFill>
        <p:spPr bwMode="auto">
          <a:xfrm>
            <a:off x="2417096" y="1898461"/>
            <a:ext cx="1907159" cy="438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7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36" y="5878263"/>
            <a:ext cx="1810170" cy="81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Запрещающие правила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60978" y="1715320"/>
            <a:ext cx="4583022" cy="488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800" dirty="0" smtClean="0"/>
              <a:t>Пляжная и открытая одежда.</a:t>
            </a:r>
          </a:p>
          <a:p>
            <a:pPr>
              <a:buFont typeface="Wingdings" pitchFamily="2" charset="2"/>
              <a:buChar char="§"/>
            </a:pPr>
            <a:endParaRPr lang="ru-RU" sz="2000" dirty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Короткие топы, прозрачные рубашки, туники, сланцы, шорты (включая классические), короткие </a:t>
            </a:r>
            <a:r>
              <a:rPr lang="ru-RU" sz="2800" dirty="0" smtClean="0"/>
              <a:t>юбки </a:t>
            </a:r>
            <a:r>
              <a:rPr lang="ru-RU" sz="2800" smtClean="0"/>
              <a:t>и пр.</a:t>
            </a:r>
            <a:endParaRPr lang="ru-RU" sz="2800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3" y="1694427"/>
            <a:ext cx="2376264" cy="33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84" y="1715320"/>
            <a:ext cx="1768599" cy="33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49712"/>
            <a:ext cx="2520280" cy="174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36" y="5878263"/>
            <a:ext cx="1810170" cy="81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336870" y="1898461"/>
            <a:ext cx="3483602" cy="47943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800" dirty="0"/>
              <a:t>Рваные джинсы, открывающие части </a:t>
            </a:r>
            <a:r>
              <a:rPr lang="ru-RU" sz="2800" dirty="0" smtClean="0"/>
              <a:t>тела.</a:t>
            </a:r>
          </a:p>
          <a:p>
            <a:pPr>
              <a:buFont typeface="Wingdings" pitchFamily="2" charset="2"/>
              <a:buChar char="§"/>
            </a:pPr>
            <a:endParaRPr lang="ru-RU" sz="2800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Джинсы с заниженной талией. </a:t>
            </a:r>
            <a:endParaRPr lang="ru-RU" sz="2800" dirty="0"/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Запрещающие правила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4" t="13616" r="50512" b="12056"/>
          <a:stretch/>
        </p:blipFill>
        <p:spPr bwMode="auto">
          <a:xfrm>
            <a:off x="323528" y="1772816"/>
            <a:ext cx="273630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MSobyanina\Desktop\776367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4" r="10285"/>
          <a:stretch/>
        </p:blipFill>
        <p:spPr bwMode="auto">
          <a:xfrm>
            <a:off x="2771800" y="1772816"/>
            <a:ext cx="256507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08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Запрещающие правила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36" y="5878263"/>
            <a:ext cx="1810170" cy="81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95536" y="1898461"/>
            <a:ext cx="8424936" cy="1890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ru-RU" sz="2800" dirty="0" smtClean="0"/>
              <a:t>В осенне-зимний период находиться в верхней одежде и головных уборах в вестибюле, коридорах, аудиториях и других помещениях университета.</a:t>
            </a:r>
            <a:endParaRPr lang="ru-RU" sz="2800" dirty="0"/>
          </a:p>
        </p:txBody>
      </p:sp>
      <p:pic>
        <p:nvPicPr>
          <p:cNvPr id="11266" name="Picture 2" descr="C:\Users\MSobyanina\Desktop\53467547-1-696x4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67447"/>
            <a:ext cx="4169854" cy="250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2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Sobyanina\Desktop\novost_2017_11_09_dress-kod_1080h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0" y="1124744"/>
            <a:ext cx="888416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36" y="5878263"/>
            <a:ext cx="1810170" cy="81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12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Рекомендуемый </a:t>
            </a:r>
            <a:r>
              <a:rPr lang="ru-RU" dirty="0" err="1" smtClean="0"/>
              <a:t>дресс</a:t>
            </a:r>
            <a:r>
              <a:rPr lang="ru-RU" dirty="0" smtClean="0"/>
              <a:t>-код</a:t>
            </a:r>
            <a:endParaRPr lang="ru-RU" dirty="0"/>
          </a:p>
        </p:txBody>
      </p:sp>
      <p:pic>
        <p:nvPicPr>
          <p:cNvPr id="3074" name="Picture 2" descr="C:\Users\MSobyanina\Desktop\dresskode1.1.1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3363"/>
            <a:ext cx="7920880" cy="445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36" y="5878263"/>
            <a:ext cx="1810170" cy="81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677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120</TotalTime>
  <Words>191</Words>
  <Application>Microsoft Office PowerPoint</Application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Аптека</vt:lpstr>
      <vt:lpstr>ДРЕСС-КОД ОБУЧАЮЩИХСЯ </vt:lpstr>
      <vt:lpstr>Презентация PowerPoint</vt:lpstr>
      <vt:lpstr>Запрещающие правила</vt:lpstr>
      <vt:lpstr>Запрещающие правила</vt:lpstr>
      <vt:lpstr>Запрещающие правила</vt:lpstr>
      <vt:lpstr>Запрещающие правила</vt:lpstr>
      <vt:lpstr>Запрещающие правила</vt:lpstr>
      <vt:lpstr>Презентация PowerPoint</vt:lpstr>
      <vt:lpstr>Рекомендуемый дресс-код</vt:lpstr>
      <vt:lpstr>Презентация PowerPoint</vt:lpstr>
      <vt:lpstr>Рекомендуемый дресс-код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Собянина Мария Владимировна</dc:creator>
  <cp:lastModifiedBy>Скоморохова Елена Викторовна</cp:lastModifiedBy>
  <cp:revision>13</cp:revision>
  <dcterms:created xsi:type="dcterms:W3CDTF">2021-08-25T04:49:10Z</dcterms:created>
  <dcterms:modified xsi:type="dcterms:W3CDTF">2021-09-01T05:40:39Z</dcterms:modified>
</cp:coreProperties>
</file>